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140BA-5139-4A84-AA03-6A6F6023DD02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F3510-CF08-4603-8887-65614B168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25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F3510-CF08-4603-8887-65614B168E8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79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84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70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55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65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0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58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53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24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70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27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23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87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/>
          <p:cNvSpPr/>
          <p:nvPr/>
        </p:nvSpPr>
        <p:spPr>
          <a:xfrm>
            <a:off x="377371" y="4409008"/>
            <a:ext cx="14551742" cy="1744254"/>
          </a:xfrm>
          <a:prstGeom prst="parallelogram">
            <a:avLst>
              <a:gd name="adj" fmla="val 101057"/>
            </a:avLst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8114" y="4497500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 smtClean="0"/>
              <a:t>Авторы: Котенкова Анастасия, </a:t>
            </a:r>
            <a:r>
              <a:rPr lang="ru-RU" dirty="0" err="1" smtClean="0"/>
              <a:t>Зарипов</a:t>
            </a:r>
            <a:r>
              <a:rPr lang="ru-RU" dirty="0" smtClean="0"/>
              <a:t> Алексей, </a:t>
            </a:r>
            <a:r>
              <a:rPr lang="ru-RU" dirty="0" err="1" smtClean="0"/>
              <a:t>Гатауллин</a:t>
            </a:r>
            <a:r>
              <a:rPr lang="ru-RU" dirty="0" smtClean="0"/>
              <a:t> Мансур</a:t>
            </a:r>
          </a:p>
          <a:p>
            <a:pPr algn="l"/>
            <a:r>
              <a:rPr lang="ru-RU" dirty="0" smtClean="0"/>
              <a:t>Руководитель: Трофимов Александр Артемович</a:t>
            </a:r>
          </a:p>
          <a:p>
            <a:pPr algn="l"/>
            <a:r>
              <a:rPr lang="ru-RU" dirty="0" smtClean="0"/>
              <a:t>МБУДО «Городской центр детского технического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творчества им. В.П. Чкалова» г. Казани</a:t>
            </a:r>
          </a:p>
        </p:txBody>
      </p:sp>
      <p:sp>
        <p:nvSpPr>
          <p:cNvPr id="4" name="Параллелограмм 3"/>
          <p:cNvSpPr/>
          <p:nvPr/>
        </p:nvSpPr>
        <p:spPr>
          <a:xfrm>
            <a:off x="-2750987" y="1161580"/>
            <a:ext cx="14551742" cy="1905769"/>
          </a:xfrm>
          <a:prstGeom prst="parallelogram">
            <a:avLst>
              <a:gd name="adj" fmla="val 101797"/>
            </a:avLst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6376" y="55965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6-осевой робот-манипулятор с компьютерным зрением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2661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араллелограмм 16"/>
          <p:cNvSpPr/>
          <p:nvPr/>
        </p:nvSpPr>
        <p:spPr>
          <a:xfrm>
            <a:off x="-7916931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Параллелограмм 17"/>
          <p:cNvSpPr/>
          <p:nvPr/>
        </p:nvSpPr>
        <p:spPr>
          <a:xfrm>
            <a:off x="-7916931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Преимущества перед микроконтроллерами:</a:t>
            </a:r>
          </a:p>
          <a:p>
            <a:r>
              <a:rPr lang="ru-RU" dirty="0" smtClean="0"/>
              <a:t>Поддержка многих языков программирования</a:t>
            </a:r>
          </a:p>
          <a:p>
            <a:r>
              <a:rPr lang="ru-RU" dirty="0" smtClean="0"/>
              <a:t>Скорость работы</a:t>
            </a:r>
          </a:p>
          <a:p>
            <a:r>
              <a:rPr lang="ru-RU" dirty="0" smtClean="0"/>
              <a:t>Возможность подключения камеры</a:t>
            </a:r>
            <a:endParaRPr lang="ru-RU" dirty="0"/>
          </a:p>
        </p:txBody>
      </p:sp>
      <p:pic>
        <p:nvPicPr>
          <p:cNvPr id="4100" name="Picture 4" descr="Картинки по запросу raspberry pi 3 b+ cam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250" y="2514530"/>
            <a:ext cx="2852002" cy="2852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Ромб 5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2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араллелограмм 18"/>
          <p:cNvSpPr/>
          <p:nvPr/>
        </p:nvSpPr>
        <p:spPr>
          <a:xfrm>
            <a:off x="-6902035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Параллелограмм 19"/>
          <p:cNvSpPr/>
          <p:nvPr/>
        </p:nvSpPr>
        <p:spPr>
          <a:xfrm>
            <a:off x="-6902035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OpenCV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Pyzbar</a:t>
            </a:r>
            <a:endParaRPr lang="ru-RU" dirty="0"/>
          </a:p>
        </p:txBody>
      </p:sp>
      <p:pic>
        <p:nvPicPr>
          <p:cNvPr id="5122" name="Picture 2" descr="Картинки по запросу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311" y="3599982"/>
            <a:ext cx="3932004" cy="2293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4" name="Picture 4" descr="Картинки по запросу pyzba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9" y="2186397"/>
            <a:ext cx="5668913" cy="2093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7076048" y="2138289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 распознавания </a:t>
            </a:r>
            <a:r>
              <a:rPr lang="en-US" sz="2400" dirty="0" smtClean="0"/>
              <a:t>QR-</a:t>
            </a:r>
            <a:r>
              <a:rPr lang="ru-RU" sz="2400" dirty="0" smtClean="0"/>
              <a:t>кодов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491154" y="5498123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До распознавания объектов</a:t>
            </a:r>
            <a:endParaRPr lang="ru-RU" sz="2400" dirty="0"/>
          </a:p>
        </p:txBody>
      </p:sp>
      <p:sp>
        <p:nvSpPr>
          <p:cNvPr id="8" name="Ромб 7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7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араллелограмм 21"/>
          <p:cNvSpPr/>
          <p:nvPr/>
        </p:nvSpPr>
        <p:spPr>
          <a:xfrm>
            <a:off x="-3477605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3" name="Параллелограмм 22"/>
          <p:cNvSpPr/>
          <p:nvPr/>
        </p:nvSpPr>
        <p:spPr>
          <a:xfrm>
            <a:off x="-3477605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для распознавания</a:t>
            </a:r>
          </a:p>
        </p:txBody>
      </p:sp>
      <p:pic>
        <p:nvPicPr>
          <p:cNvPr id="10242" name="Picture 2" descr="Картинки по запросу Arduino meg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7" y="2301054"/>
            <a:ext cx="2569699" cy="1927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Овальная выноска 6"/>
          <p:cNvSpPr/>
          <p:nvPr/>
        </p:nvSpPr>
        <p:spPr>
          <a:xfrm>
            <a:off x="3343302" y="2042467"/>
            <a:ext cx="7357402" cy="1373506"/>
          </a:xfrm>
          <a:prstGeom prst="wedgeEllipseCallout">
            <a:avLst>
              <a:gd name="adj1" fmla="val -51573"/>
              <a:gd name="adj2" fmla="val 4134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main.cpp -&gt;</a:t>
            </a:r>
          </a:p>
          <a:p>
            <a:pPr algn="ctr"/>
            <a:r>
              <a:rPr lang="en-US" sz="3200" dirty="0" err="1" smtClean="0"/>
              <a:t>Serial.println</a:t>
            </a:r>
            <a:r>
              <a:rPr lang="en-US" sz="3200" dirty="0" smtClean="0"/>
              <a:t>(“</a:t>
            </a:r>
            <a:r>
              <a:rPr lang="ru-RU" sz="3200" dirty="0" smtClean="0"/>
              <a:t>Распознай!</a:t>
            </a:r>
            <a:r>
              <a:rPr lang="en-US" sz="3200" dirty="0" smtClean="0"/>
              <a:t>”);</a:t>
            </a:r>
            <a:endParaRPr lang="ru-RU" sz="3200" dirty="0"/>
          </a:p>
        </p:txBody>
      </p:sp>
      <p:pic>
        <p:nvPicPr>
          <p:cNvPr id="9" name="Picture 2" descr="Картинки по запросу raspberry 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722" y="3800917"/>
            <a:ext cx="2466975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Овальная выноска 9"/>
          <p:cNvSpPr/>
          <p:nvPr/>
        </p:nvSpPr>
        <p:spPr>
          <a:xfrm>
            <a:off x="3269492" y="3588489"/>
            <a:ext cx="5509664" cy="2079740"/>
          </a:xfrm>
          <a:prstGeom prst="wedgeEllipseCallout">
            <a:avLst>
              <a:gd name="adj1" fmla="val 52375"/>
              <a:gd name="adj2" fmla="val 1899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kuka.py -&gt;</a:t>
            </a:r>
          </a:p>
          <a:p>
            <a:pPr algn="ctr"/>
            <a:r>
              <a:rPr lang="en-US" sz="3200" dirty="0" err="1" smtClean="0"/>
              <a:t>ser.write</a:t>
            </a:r>
            <a:r>
              <a:rPr lang="en-US" sz="3200" dirty="0" smtClean="0"/>
              <a:t>(“</a:t>
            </a:r>
            <a:r>
              <a:rPr lang="ru-RU" sz="3200" dirty="0" err="1" smtClean="0"/>
              <a:t>Окей</a:t>
            </a:r>
            <a:r>
              <a:rPr lang="en-US" sz="3200" dirty="0" smtClean="0"/>
              <a:t>, </a:t>
            </a:r>
            <a:r>
              <a:rPr lang="ru-RU" sz="3200" dirty="0" smtClean="0"/>
              <a:t>босс!</a:t>
            </a:r>
          </a:p>
          <a:p>
            <a:pPr algn="ctr"/>
            <a:r>
              <a:rPr lang="ru-RU" sz="3200" dirty="0" smtClean="0"/>
              <a:t>Вот что я нашла…</a:t>
            </a:r>
            <a:r>
              <a:rPr lang="en-US" sz="3200" dirty="0" smtClean="0"/>
              <a:t>”)</a:t>
            </a:r>
            <a:endParaRPr lang="ru-RU" sz="3200" dirty="0"/>
          </a:p>
        </p:txBody>
      </p:sp>
      <p:sp>
        <p:nvSpPr>
          <p:cNvPr id="11" name="Ромб 10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1" name="Ромб 20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304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/>
          <p:cNvSpPr/>
          <p:nvPr/>
        </p:nvSpPr>
        <p:spPr>
          <a:xfrm>
            <a:off x="-5290980" y="3647079"/>
            <a:ext cx="13131113" cy="812352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6" name="Параллелограмм 5"/>
          <p:cNvSpPr/>
          <p:nvPr/>
        </p:nvSpPr>
        <p:spPr>
          <a:xfrm>
            <a:off x="-6103780" y="4589463"/>
            <a:ext cx="13131113" cy="392596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будет дальше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или обратная </a:t>
            </a:r>
            <a:r>
              <a:rPr lang="ru-RU" dirty="0" smtClean="0">
                <a:solidFill>
                  <a:schemeClr val="tx1"/>
                </a:solidFill>
              </a:rPr>
              <a:t>кинематика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172" name="Picture 4" descr="Картинки по запросу boston dynam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6" y="239712"/>
            <a:ext cx="5531304" cy="3086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6028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/>
          <p:cNvSpPr/>
          <p:nvPr/>
        </p:nvSpPr>
        <p:spPr>
          <a:xfrm>
            <a:off x="-9541454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4" name="Параллелограмм 23"/>
          <p:cNvSpPr/>
          <p:nvPr/>
        </p:nvSpPr>
        <p:spPr>
          <a:xfrm>
            <a:off x="-9541454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IKPy</a:t>
            </a:r>
            <a:endParaRPr lang="ru-RU" dirty="0"/>
          </a:p>
        </p:txBody>
      </p:sp>
      <p:pic>
        <p:nvPicPr>
          <p:cNvPr id="6148" name="Picture 4" descr="Картинки по запросу ikpy 6-do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3405056"/>
            <a:ext cx="4433886" cy="2353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Плюсы:</a:t>
            </a:r>
          </a:p>
          <a:p>
            <a:r>
              <a:rPr lang="ru-RU" dirty="0" smtClean="0"/>
              <a:t>Виртуальная симуляция</a:t>
            </a:r>
          </a:p>
          <a:p>
            <a:r>
              <a:rPr lang="ru-RU" dirty="0" smtClean="0"/>
              <a:t>Расчет любых моделей</a:t>
            </a:r>
            <a:r>
              <a:rPr lang="en-US" dirty="0" smtClean="0"/>
              <a:t> </a:t>
            </a:r>
            <a:r>
              <a:rPr lang="ru-RU" dirty="0" smtClean="0"/>
              <a:t>роботов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86" y="1690688"/>
            <a:ext cx="5087494" cy="3390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Ромб 11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1" name="Ромб 20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2" name="Ромб 21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58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722780"/>
            <a:ext cx="12192000" cy="2862262"/>
          </a:xfrm>
        </p:spPr>
        <p:txBody>
          <a:bodyPr/>
          <a:lstStyle/>
          <a:p>
            <a:pPr algn="ctr"/>
            <a:r>
              <a:rPr lang="ru-RU" dirty="0"/>
              <a:t>Спасибо </a:t>
            </a:r>
            <a:r>
              <a:rPr lang="ru-RU"/>
              <a:t>за </a:t>
            </a:r>
            <a:r>
              <a:rPr lang="ru-RU" smtClean="0"/>
              <a:t>внимание!</a:t>
            </a:r>
            <a:endParaRPr lang="ru-RU" dirty="0"/>
          </a:p>
        </p:txBody>
      </p:sp>
      <p:pic>
        <p:nvPicPr>
          <p:cNvPr id="4" name="Video_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991" y="1139482"/>
            <a:ext cx="9702018" cy="54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араллелограмм 9"/>
          <p:cNvSpPr/>
          <p:nvPr/>
        </p:nvSpPr>
        <p:spPr>
          <a:xfrm>
            <a:off x="-8406340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Параллелограмм 10"/>
          <p:cNvSpPr/>
          <p:nvPr/>
        </p:nvSpPr>
        <p:spPr>
          <a:xfrm>
            <a:off x="-8406340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проекте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 игрушек на </a:t>
            </a:r>
            <a:r>
              <a:rPr lang="en-US" dirty="0"/>
              <a:t>Arduino</a:t>
            </a:r>
            <a:r>
              <a:rPr lang="ru-RU" dirty="0"/>
              <a:t> до автоматических сборочных конвейеров</a:t>
            </a:r>
          </a:p>
          <a:p>
            <a:endParaRPr lang="ru-RU" dirty="0"/>
          </a:p>
        </p:txBody>
      </p:sp>
      <p:pic>
        <p:nvPicPr>
          <p:cNvPr id="5" name="Picture 2" descr="Ð¼Ð°Ð½Ð¸Ð¿ÑÐ»ÑÑÐ¾Ñ uA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3" y="2818965"/>
            <a:ext cx="3296085" cy="185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61C5E9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 descr="ÐÐ°ÑÑÐ¸Ð½ÐºÐ¸ Ð¿Ð¾ Ð·Ð°Ð¿ÑÐ¾ÑÑ Ð¿ÑÐ¾Ð¼ÑÑÐ»ÐµÐ½Ð½Ð°Ñ ÑÐ¾Ð±Ð¾ÑÐ¾ÑÐµÑÐ½Ð¸Ðº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550" y="2813466"/>
            <a:ext cx="1982160" cy="1982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61C5E9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 descr="ÐÐ°ÑÑÐ¸Ð½ÐºÐ¸ Ð¿Ð¾ Ð·Ð°Ð¿ÑÐ¾ÑÑ Ð¿ÑÐ¾Ð¼ÑÑÐ»ÐµÐ½Ð½Ð°Ñ ÑÐ¾Ð±Ð¾ÑÐ¾ÑÐµÑÐ½Ð¸ÐºÐ° worldskill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36" y="2813466"/>
            <a:ext cx="2880257" cy="1921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61C5E9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Стрелка вправо 7"/>
          <p:cNvSpPr/>
          <p:nvPr/>
        </p:nvSpPr>
        <p:spPr>
          <a:xfrm>
            <a:off x="4149785" y="3404016"/>
            <a:ext cx="869813" cy="609600"/>
          </a:xfrm>
          <a:prstGeom prst="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8430450" y="3398270"/>
            <a:ext cx="869813" cy="609600"/>
          </a:xfrm>
          <a:prstGeom prst="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1" name="Ромб 20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2" name="Ромб 21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2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/>
          <p:cNvSpPr/>
          <p:nvPr/>
        </p:nvSpPr>
        <p:spPr>
          <a:xfrm>
            <a:off x="-5871551" y="3647079"/>
            <a:ext cx="13131113" cy="812352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6" name="Параллелограмм 5"/>
          <p:cNvSpPr/>
          <p:nvPr/>
        </p:nvSpPr>
        <p:spPr>
          <a:xfrm>
            <a:off x="-6684351" y="4589463"/>
            <a:ext cx="13131113" cy="392596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Ретроспектива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или как это </a:t>
            </a:r>
            <a:r>
              <a:rPr lang="ru-RU" dirty="0" smtClean="0">
                <a:solidFill>
                  <a:schemeClr val="tx1"/>
                </a:solidFill>
              </a:rPr>
              <a:t>было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194" name="Picture 2" descr="Картинки по запросу старые роботы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4" b="11844"/>
          <a:stretch/>
        </p:blipFill>
        <p:spPr bwMode="auto">
          <a:xfrm>
            <a:off x="8204144" y="362858"/>
            <a:ext cx="3574024" cy="3396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0254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араллелограмм 16"/>
          <p:cNvSpPr/>
          <p:nvPr/>
        </p:nvSpPr>
        <p:spPr>
          <a:xfrm>
            <a:off x="-6090605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Параллелограмм 17"/>
          <p:cNvSpPr/>
          <p:nvPr/>
        </p:nvSpPr>
        <p:spPr>
          <a:xfrm>
            <a:off x="-6090605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Конструкция робота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Новый пульт управления</a:t>
            </a:r>
          </a:p>
          <a:p>
            <a:r>
              <a:rPr lang="en-US" dirty="0" smtClean="0"/>
              <a:t>Raspberry Pi + </a:t>
            </a:r>
            <a:r>
              <a:rPr lang="en-US" dirty="0" err="1" smtClean="0"/>
              <a:t>OpenCV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4179"/>
            <a:ext cx="3487533" cy="2615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https://sun9-48.userapi.com/c206520/v206520258/160f0/aftt6RWk0F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725" y="2075385"/>
            <a:ext cx="6453533" cy="3630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Ромб 5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72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араллелограмм 20"/>
          <p:cNvSpPr/>
          <p:nvPr/>
        </p:nvSpPr>
        <p:spPr>
          <a:xfrm>
            <a:off x="-3114284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2" name="Параллелограмм 21"/>
          <p:cNvSpPr/>
          <p:nvPr/>
        </p:nvSpPr>
        <p:spPr>
          <a:xfrm>
            <a:off x="-3114284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Сервоприводы </a:t>
            </a:r>
            <a:r>
              <a:rPr lang="en-US" dirty="0" err="1"/>
              <a:t>Dynamixel</a:t>
            </a:r>
            <a:r>
              <a:rPr lang="en-US" dirty="0"/>
              <a:t> AX</a:t>
            </a:r>
            <a:r>
              <a:rPr lang="ru-RU" dirty="0"/>
              <a:t>-</a:t>
            </a:r>
            <a:r>
              <a:rPr lang="en-US" dirty="0"/>
              <a:t>12A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Точность 0,29°</a:t>
            </a:r>
          </a:p>
          <a:p>
            <a:r>
              <a:rPr lang="ru-RU" dirty="0"/>
              <a:t>Сила 1,5 </a:t>
            </a:r>
            <a:r>
              <a:rPr lang="ru-RU" dirty="0" err="1"/>
              <a:t>Нм</a:t>
            </a:r>
            <a:endParaRPr lang="ru-RU" dirty="0"/>
          </a:p>
          <a:p>
            <a:r>
              <a:rPr lang="ru-RU" dirty="0"/>
              <a:t>Управление по </a:t>
            </a:r>
            <a:r>
              <a:rPr lang="en-US" dirty="0"/>
              <a:t>UART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Picture 4" descr="ÐÐ°ÑÑÐ¸Ð½ÐºÐ¸ Ð¿Ð¾ Ð·Ð°Ð¿ÑÐ¾ÑÑ dynamixel ax-12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1959211"/>
            <a:ext cx="2243635" cy="2243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2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8" y="3517462"/>
            <a:ext cx="3978483" cy="2237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315" y="2220901"/>
            <a:ext cx="1252153" cy="166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8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747" y="1952986"/>
            <a:ext cx="2263133" cy="169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10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r="10628" b="3365"/>
          <a:stretch/>
        </p:blipFill>
        <p:spPr bwMode="auto">
          <a:xfrm>
            <a:off x="4903360" y="4113305"/>
            <a:ext cx="2877700" cy="1840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12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47" y="4439647"/>
            <a:ext cx="1849762" cy="1332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Ромб 9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19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араллелограмм 25"/>
          <p:cNvSpPr/>
          <p:nvPr/>
        </p:nvSpPr>
        <p:spPr>
          <a:xfrm>
            <a:off x="-6109753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7" name="Параллелограмм 26"/>
          <p:cNvSpPr/>
          <p:nvPr/>
        </p:nvSpPr>
        <p:spPr>
          <a:xfrm>
            <a:off x="-6109753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pic>
        <p:nvPicPr>
          <p:cNvPr id="2052" name="Picture 4" descr="Картинки по запросу чпу планше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69" y="4295989"/>
            <a:ext cx="2234689" cy="1494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Интерфейсы робота</a:t>
            </a:r>
          </a:p>
        </p:txBody>
      </p:sp>
      <p:pic>
        <p:nvPicPr>
          <p:cNvPr id="4" name="Picture 2" descr="ÐÐ°ÑÑÐ¸Ð½ÐºÐ¸ Ð¿Ð¾ Ð·Ð°Ð¿ÑÐ¾ÑÑ arduino meg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254" y="2202301"/>
            <a:ext cx="2276475" cy="1496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4" descr="ÐÐ°ÑÑÐ¸Ð½ÐºÐ¸ Ð¿Ð¾ Ð·Ð°Ð¿ÑÐ¾ÑÑ dynamixel ax-12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651" y="1972301"/>
            <a:ext cx="1956149" cy="1956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Двойная стрелка влево/вправо 6"/>
          <p:cNvSpPr/>
          <p:nvPr/>
        </p:nvSpPr>
        <p:spPr>
          <a:xfrm>
            <a:off x="7931830" y="2701144"/>
            <a:ext cx="1211382" cy="482731"/>
          </a:xfrm>
          <a:prstGeom prst="left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UART 1</a:t>
            </a:r>
            <a:endParaRPr lang="ru-RU" dirty="0"/>
          </a:p>
        </p:txBody>
      </p:sp>
      <p:sp>
        <p:nvSpPr>
          <p:cNvPr id="8" name="Двойная стрелка влево/вправо 7"/>
          <p:cNvSpPr/>
          <p:nvPr/>
        </p:nvSpPr>
        <p:spPr>
          <a:xfrm rot="2700000">
            <a:off x="7088971" y="4153178"/>
            <a:ext cx="1211382" cy="482731"/>
          </a:xfrm>
          <a:prstGeom prst="left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UART 3</a:t>
            </a:r>
            <a:endParaRPr lang="ru-RU" dirty="0"/>
          </a:p>
        </p:txBody>
      </p:sp>
      <p:sp>
        <p:nvSpPr>
          <p:cNvPr id="9" name="Двойная стрелка влево/вправо 8"/>
          <p:cNvSpPr/>
          <p:nvPr/>
        </p:nvSpPr>
        <p:spPr>
          <a:xfrm rot="18900000">
            <a:off x="4781562" y="4208825"/>
            <a:ext cx="1211382" cy="482731"/>
          </a:xfrm>
          <a:prstGeom prst="left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UART 2</a:t>
            </a:r>
            <a:endParaRPr lang="ru-RU" dirty="0"/>
          </a:p>
        </p:txBody>
      </p:sp>
      <p:sp>
        <p:nvSpPr>
          <p:cNvPr id="10" name="Двойная стрелка влево/вправо 9"/>
          <p:cNvSpPr/>
          <p:nvPr/>
        </p:nvSpPr>
        <p:spPr>
          <a:xfrm>
            <a:off x="3893875" y="2732429"/>
            <a:ext cx="1211382" cy="482731"/>
          </a:xfrm>
          <a:prstGeom prst="left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UART 0</a:t>
            </a:r>
            <a:endParaRPr lang="ru-RU" dirty="0"/>
          </a:p>
        </p:txBody>
      </p:sp>
      <p:pic>
        <p:nvPicPr>
          <p:cNvPr id="11" name="Picture 10" descr="https://lh3.googleusercontent.com/VpZd6UkbeN4fKKyS1ZaPer2oPPqFVo10u3h77DiKkBIjDZ8Wn3JV_8f-nHVCX8e3u-is-ED8cmSrFroT-iFoNViboAZUwdhZ1oOT0ZJ6Dz_2QajuaOQWhhTI-PCTF9YqKU0-DNv1Ny4jX9Ce2N7mFH2oVMjCly8fc4lKiFvo5ZcQcgxhJ3KCC7ylko4_pX0V-MAq5_qYs_ucxJAJtKrvqyr0zYCs_vgIco8lZ54vDd1OrhvTcdHVxFkcrxP3L2ZhAHt4BZo3CxHio_HqMfE_dFlnEUSdx-5CBmKv4oVVvV93uxh0DOUg6sG5L64IQXbVSq8S66akscj7rpbi189Hc9KQOH3EumMDUyRi7Lj3Gx7_PaoFYe-AE8bEXBgX1hgf5h6nwaMuOwKE3QytjeHfgOZL6UKBWuWQuUX-HMZKLMQZfV7q44hIe6ibT1xHm0I_NhdNoyMbkWn6mzamyLcCzxNy5hR-nY3o3JPlLumTqKFSL4eDA7AR-OaWJUMR_uVaDlRu-In84KAMXJ35UWC9pjgXAEAX68wGUpB5B7GRGtp2dOb1DTcXsGSCmQVUsmP8tL85T90mYYKpn8PNJ93_9_9DIjX3kXszmg=w1920-h89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86" y="4310160"/>
            <a:ext cx="1973718" cy="1479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10" descr="ÐÐ°ÑÑÐ¸Ð½ÐºÐ¸ Ð¿Ð¾ Ð·Ð°Ð¿ÑÐ¾ÑÑ bluetooth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r="28559"/>
          <a:stretch/>
        </p:blipFill>
        <p:spPr bwMode="auto">
          <a:xfrm>
            <a:off x="8468360" y="4180160"/>
            <a:ext cx="513339" cy="630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0" name="Picture 2" descr="Картинки по запросу raspberry p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2" y="2098365"/>
            <a:ext cx="2466975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5" name="Ромб 14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1" name="Ромб 20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2" name="Ромб 21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3" name="Ромб 22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4" name="Ромб 23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5" name="Ромб 24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09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араллелограмм 16"/>
          <p:cNvSpPr/>
          <p:nvPr/>
        </p:nvSpPr>
        <p:spPr>
          <a:xfrm>
            <a:off x="-6289861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Параллелограмм 17"/>
          <p:cNvSpPr/>
          <p:nvPr/>
        </p:nvSpPr>
        <p:spPr>
          <a:xfrm>
            <a:off x="-6289861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Программный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Удобство</a:t>
            </a:r>
          </a:p>
          <a:p>
            <a:r>
              <a:rPr lang="ru-RU" dirty="0" smtClean="0"/>
              <a:t>Профессионализм</a:t>
            </a:r>
          </a:p>
          <a:p>
            <a:r>
              <a:rPr lang="ru-RU" dirty="0" smtClean="0"/>
              <a:t>Отслеживание изменений</a:t>
            </a:r>
            <a:endParaRPr lang="ru-RU" dirty="0"/>
          </a:p>
        </p:txBody>
      </p:sp>
      <p:pic>
        <p:nvPicPr>
          <p:cNvPr id="3074" name="Picture 2" descr="Картинки по запросу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52" y="3517467"/>
            <a:ext cx="2874433" cy="1616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16" y="2338434"/>
            <a:ext cx="6042467" cy="3268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Ромб 5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82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/>
          <p:cNvSpPr/>
          <p:nvPr/>
        </p:nvSpPr>
        <p:spPr>
          <a:xfrm>
            <a:off x="-4187894" y="3647079"/>
            <a:ext cx="13131113" cy="812352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5" name="Параллелограмм 4"/>
          <p:cNvSpPr/>
          <p:nvPr/>
        </p:nvSpPr>
        <p:spPr>
          <a:xfrm>
            <a:off x="-5000694" y="4589463"/>
            <a:ext cx="13131113" cy="392596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Компьютерное зрение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или как мы учили </a:t>
            </a:r>
            <a:r>
              <a:rPr lang="en-US" dirty="0" smtClean="0">
                <a:solidFill>
                  <a:schemeClr val="tx1"/>
                </a:solidFill>
              </a:rPr>
              <a:t>python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218" name="Picture 2" descr="Картинки по запросу terminator vi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82" y="308573"/>
            <a:ext cx="6702644" cy="2844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7049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араллелограмм 17"/>
          <p:cNvSpPr/>
          <p:nvPr/>
        </p:nvSpPr>
        <p:spPr>
          <a:xfrm>
            <a:off x="-9332204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Параллелограмм 18"/>
          <p:cNvSpPr/>
          <p:nvPr/>
        </p:nvSpPr>
        <p:spPr>
          <a:xfrm>
            <a:off x="-9332204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GY-31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Ненадежно, так как зависит от внешних факторов</a:t>
            </a:r>
            <a:endParaRPr lang="ru-RU" dirty="0" smtClean="0"/>
          </a:p>
          <a:p>
            <a:r>
              <a:rPr lang="ru-RU" dirty="0" smtClean="0"/>
              <a:t>Распознает только цвет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53" y="3066165"/>
            <a:ext cx="2365174" cy="2215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05" y="3007732"/>
            <a:ext cx="2894092" cy="2784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420" y="2566825"/>
            <a:ext cx="2954380" cy="3050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Ромб 6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3401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168</Words>
  <Application>Microsoft Office PowerPoint</Application>
  <PresentationFormat>Широкоэкранный</PresentationFormat>
  <Paragraphs>51</Paragraphs>
  <Slides>15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6-осевой робот-манипулятор с компьютерным зрением</vt:lpstr>
      <vt:lpstr>О проекте</vt:lpstr>
      <vt:lpstr>Ретроспектива</vt:lpstr>
      <vt:lpstr>Конструкция робота</vt:lpstr>
      <vt:lpstr>Сервоприводы Dynamixel AX-12A</vt:lpstr>
      <vt:lpstr>Интерфейсы робота</vt:lpstr>
      <vt:lpstr>Программный код</vt:lpstr>
      <vt:lpstr>Компьютерное зрение</vt:lpstr>
      <vt:lpstr>GY-31</vt:lpstr>
      <vt:lpstr>Raspberry Pi</vt:lpstr>
      <vt:lpstr>OpenCV и Pyzbar</vt:lpstr>
      <vt:lpstr>Программа для распознавания</vt:lpstr>
      <vt:lpstr>Что будет дальше</vt:lpstr>
      <vt:lpstr>IKPy</vt:lpstr>
      <vt:lpstr>Спасибо за внимание!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6-осевой робот-манипулятор с компьютерным зрением</dc:title>
  <dc:creator>Alex Trofimov</dc:creator>
  <cp:lastModifiedBy>Alex Trofimov</cp:lastModifiedBy>
  <cp:revision>12</cp:revision>
  <dcterms:created xsi:type="dcterms:W3CDTF">2019-12-19T11:33:28Z</dcterms:created>
  <dcterms:modified xsi:type="dcterms:W3CDTF">2019-12-19T23:29:18Z</dcterms:modified>
</cp:coreProperties>
</file>